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4"/>
    <p:sldMasterId id="2147493479" r:id="rId5"/>
    <p:sldMasterId id="2147493467" r:id="rId6"/>
  </p:sldMasterIdLst>
  <p:handoutMasterIdLst>
    <p:handoutMasterId r:id="rId11"/>
  </p:handoutMasterIdLst>
  <p:sldIdLst>
    <p:sldId id="259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1938"/>
    <a:srgbClr val="002868"/>
    <a:srgbClr val="100E42"/>
    <a:srgbClr val="100E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22589" autoAdjust="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78" y="9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10BE6C-4C0C-8046-BBFD-371AD798216A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9EFCB1-D51F-8E41-88AA-D42180FBB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0099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B3CC-F982-40F9-8DD6-BCC9AFBF44BD}" type="datetime1">
              <a:rPr lang="en-US" smtClean="0"/>
              <a:pPr/>
              <a:t>4/11/2017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E988-FB04-AB4E-BE5A-59F242AF7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5167"/>
            <a:ext cx="2057400" cy="585046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5167"/>
            <a:ext cx="6019800" cy="58504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598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1485"/>
            <a:ext cx="7772400" cy="14689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1881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9988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313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185"/>
            <a:ext cx="7772400" cy="150071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7974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43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43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6976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4584"/>
            <a:ext cx="4040188" cy="64134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5934"/>
            <a:ext cx="4040188" cy="3949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4584"/>
            <a:ext cx="4041775" cy="64134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5934"/>
            <a:ext cx="4041775" cy="3949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535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4485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4074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2"/>
            <a:ext cx="3008313" cy="116204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258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0"/>
            <a:ext cx="3008313" cy="469053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7252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726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3833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867"/>
            <a:ext cx="5486400" cy="80433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79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Heading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6460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4835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5167"/>
            <a:ext cx="2057400" cy="585046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5167"/>
            <a:ext cx="6019800" cy="58504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947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59037"/>
            <a:ext cx="4038600" cy="4525433"/>
          </a:xfrm>
        </p:spPr>
        <p:txBody>
          <a:bodyPr>
            <a:normAutofit/>
          </a:bodyPr>
          <a:lstStyle>
            <a:lvl1pPr>
              <a:defRPr sz="2000">
                <a:latin typeface="Arial"/>
                <a:cs typeface="Arial"/>
              </a:defRPr>
            </a:lvl1pPr>
            <a:lvl2pPr>
              <a:defRPr sz="20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2000">
                <a:latin typeface="Arial"/>
                <a:cs typeface="Arial"/>
              </a:defRPr>
            </a:lvl4pPr>
            <a:lvl5pPr>
              <a:defRPr sz="20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59037"/>
            <a:ext cx="4038600" cy="4525433"/>
          </a:xfrm>
        </p:spPr>
        <p:txBody>
          <a:bodyPr/>
          <a:lstStyle>
            <a:lvl1pPr marL="0" indent="0">
              <a:buNone/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549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534584"/>
            <a:ext cx="4040188" cy="641349"/>
          </a:xfrm>
        </p:spPr>
        <p:txBody>
          <a:bodyPr anchor="b"/>
          <a:lstStyle>
            <a:lvl1pPr marL="0" indent="0">
              <a:buNone/>
              <a:defRPr sz="24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Subheading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5934"/>
            <a:ext cx="4040188" cy="3949700"/>
          </a:xfrm>
        </p:spPr>
        <p:txBody>
          <a:bodyPr>
            <a:normAutofit/>
          </a:bodyPr>
          <a:lstStyle>
            <a:lvl1pPr>
              <a:defRPr sz="1800">
                <a:latin typeface="Arial"/>
                <a:cs typeface="Arial"/>
              </a:defRPr>
            </a:lvl1pPr>
            <a:lvl2pPr>
              <a:defRPr sz="18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6" y="1534584"/>
            <a:ext cx="4041775" cy="641349"/>
          </a:xfrm>
        </p:spPr>
        <p:txBody>
          <a:bodyPr anchor="b"/>
          <a:lstStyle>
            <a:lvl1pPr marL="0" indent="0">
              <a:buNone/>
              <a:defRPr sz="24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Subheading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5934"/>
            <a:ext cx="4041775" cy="3949700"/>
          </a:xfrm>
        </p:spPr>
        <p:txBody>
          <a:bodyPr>
            <a:normAutofit/>
          </a:bodyPr>
          <a:lstStyle>
            <a:lvl1pPr>
              <a:defRPr sz="1800">
                <a:latin typeface="Arial"/>
                <a:cs typeface="Arial"/>
              </a:defRPr>
            </a:lvl1pPr>
            <a:lvl2pPr>
              <a:defRPr sz="18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162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568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017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2"/>
            <a:ext cx="3008313" cy="116204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258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0"/>
            <a:ext cx="3008313" cy="469053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891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726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3833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867"/>
            <a:ext cx="5486400" cy="80433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647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748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2560D-EC28-3B41-86E8-18F1CE0113B4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6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34325" y="0"/>
            <a:ext cx="9178325" cy="1600200"/>
          </a:xfrm>
          <a:prstGeom prst="rect">
            <a:avLst/>
          </a:prstGeom>
          <a:solidFill>
            <a:srgbClr val="100E2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516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59037"/>
            <a:ext cx="8229600" cy="4525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083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81" r:id="rId1"/>
    <p:sldLayoutId id="2147493483" r:id="rId2"/>
    <p:sldLayoutId id="2147493484" r:id="rId3"/>
    <p:sldLayoutId id="2147493485" r:id="rId4"/>
    <p:sldLayoutId id="2147493486" r:id="rId5"/>
    <p:sldLayoutId id="2147493487" r:id="rId6"/>
    <p:sldLayoutId id="2147493488" r:id="rId7"/>
    <p:sldLayoutId id="2147493489" r:id="rId8"/>
    <p:sldLayoutId id="2147493490" r:id="rId9"/>
  </p:sldLayoutIdLst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516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203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68" r:id="rId1"/>
    <p:sldLayoutId id="2147493469" r:id="rId2"/>
    <p:sldLayoutId id="2147493470" r:id="rId3"/>
    <p:sldLayoutId id="2147493471" r:id="rId4"/>
    <p:sldLayoutId id="2147493472" r:id="rId5"/>
    <p:sldLayoutId id="2147493473" r:id="rId6"/>
    <p:sldLayoutId id="2147493474" r:id="rId7"/>
    <p:sldLayoutId id="2147493475" r:id="rId8"/>
    <p:sldLayoutId id="2147493476" r:id="rId9"/>
    <p:sldLayoutId id="2147493477" r:id="rId10"/>
    <p:sldLayoutId id="2147493478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89085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dirty="0" smtClean="0">
                <a:solidFill>
                  <a:schemeClr val="tx1"/>
                </a:solidFill>
              </a:rPr>
              <a:t>Heading 1 here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46282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3600" dirty="0" smtClean="0">
                <a:solidFill>
                  <a:schemeClr val="tx1"/>
                </a:solidFill>
              </a:rPr>
              <a:t>Heading 2 here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4115765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Subheading/Presenter’s Name</a:t>
            </a:r>
            <a:endParaRPr lang="en-US" sz="24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57200" y="579656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1400" dirty="0" smtClean="0">
                <a:solidFill>
                  <a:schemeClr val="bg1">
                    <a:lumMod val="75000"/>
                  </a:schemeClr>
                </a:solidFill>
              </a:rPr>
              <a:t>Date</a:t>
            </a:r>
            <a:endParaRPr lang="en-US" sz="14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0678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Heading 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Arial"/>
                <a:cs typeface="Arial"/>
              </a:rPr>
              <a:t>Lorem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ipsum</a:t>
            </a:r>
            <a:r>
              <a:rPr lang="en-US" dirty="0" smtClean="0">
                <a:latin typeface="Arial"/>
                <a:cs typeface="Arial"/>
              </a:rPr>
              <a:t> dolor sit </a:t>
            </a:r>
            <a:r>
              <a:rPr lang="en-US" dirty="0" err="1" smtClean="0">
                <a:latin typeface="Arial"/>
                <a:cs typeface="Arial"/>
              </a:rPr>
              <a:t>amet</a:t>
            </a:r>
            <a:r>
              <a:rPr lang="en-US" dirty="0" smtClean="0">
                <a:latin typeface="Arial"/>
                <a:cs typeface="Arial"/>
              </a:rPr>
              <a:t>, </a:t>
            </a:r>
            <a:r>
              <a:rPr lang="en-US" dirty="0" err="1" smtClean="0">
                <a:latin typeface="Arial"/>
                <a:cs typeface="Arial"/>
              </a:rPr>
              <a:t>consectetur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adipiscing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elit</a:t>
            </a:r>
            <a:endParaRPr lang="en-US" dirty="0" smtClean="0">
              <a:latin typeface="Arial"/>
              <a:cs typeface="Arial"/>
            </a:endParaRPr>
          </a:p>
          <a:p>
            <a:r>
              <a:rPr lang="en-US" dirty="0" err="1" smtClean="0">
                <a:latin typeface="Arial"/>
                <a:cs typeface="Arial"/>
              </a:rPr>
              <a:t>Donec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faucibus</a:t>
            </a:r>
            <a:r>
              <a:rPr lang="en-US" dirty="0" smtClean="0">
                <a:latin typeface="Arial"/>
                <a:cs typeface="Arial"/>
              </a:rPr>
              <a:t> quam vitae </a:t>
            </a:r>
            <a:r>
              <a:rPr lang="en-US" dirty="0" err="1" smtClean="0">
                <a:latin typeface="Arial"/>
                <a:cs typeface="Arial"/>
              </a:rPr>
              <a:t>ipsum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pulvinar</a:t>
            </a:r>
            <a:r>
              <a:rPr lang="en-US" dirty="0" smtClean="0">
                <a:latin typeface="Arial"/>
                <a:cs typeface="Arial"/>
              </a:rPr>
              <a:t>, </a:t>
            </a:r>
            <a:r>
              <a:rPr lang="en-US" dirty="0" err="1" smtClean="0">
                <a:latin typeface="Arial"/>
                <a:cs typeface="Arial"/>
              </a:rPr>
              <a:t>suscipit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aliquam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diam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elementum</a:t>
            </a:r>
            <a:endParaRPr lang="en-US" dirty="0" smtClean="0">
              <a:latin typeface="Arial"/>
              <a:cs typeface="Arial"/>
            </a:endParaRPr>
          </a:p>
          <a:p>
            <a:r>
              <a:rPr lang="en-US" dirty="0" err="1" smtClean="0">
                <a:latin typeface="Arial"/>
                <a:cs typeface="Arial"/>
              </a:rPr>
              <a:t>Etiam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viverra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sem</a:t>
            </a:r>
            <a:r>
              <a:rPr lang="en-US" dirty="0" smtClean="0">
                <a:latin typeface="Arial"/>
                <a:cs typeface="Arial"/>
              </a:rPr>
              <a:t> a </a:t>
            </a:r>
            <a:r>
              <a:rPr lang="en-US" dirty="0" err="1" smtClean="0">
                <a:latin typeface="Arial"/>
                <a:cs typeface="Arial"/>
              </a:rPr>
              <a:t>massa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lacinia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imperdiet</a:t>
            </a:r>
            <a:r>
              <a:rPr lang="en-US" dirty="0" smtClean="0">
                <a:latin typeface="Arial"/>
                <a:cs typeface="Arial"/>
              </a:rPr>
              <a:t>. </a:t>
            </a:r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 quam vitae </a:t>
            </a:r>
            <a:r>
              <a:rPr lang="en-US" dirty="0" err="1"/>
              <a:t>ipsum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,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 smtClean="0"/>
              <a:t>elementum</a:t>
            </a:r>
            <a:endParaRPr lang="en-US" dirty="0" smtClean="0">
              <a:latin typeface="Arial"/>
              <a:cs typeface="Arial"/>
            </a:endParaRPr>
          </a:p>
          <a:p>
            <a:r>
              <a:rPr lang="en-US" dirty="0" err="1" smtClean="0">
                <a:latin typeface="Arial"/>
                <a:cs typeface="Arial"/>
              </a:rPr>
              <a:t>Nulla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dignissim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tellus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edget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elit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vestibulum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bibem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dumorem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ipsum</a:t>
            </a:r>
            <a:r>
              <a:rPr lang="en-US" dirty="0">
                <a:latin typeface="Arial"/>
                <a:cs typeface="Arial"/>
              </a:rPr>
              <a:t> dolor sit </a:t>
            </a:r>
            <a:r>
              <a:rPr lang="en-US" dirty="0" err="1">
                <a:latin typeface="Arial"/>
                <a:cs typeface="Arial"/>
              </a:rPr>
              <a:t>amet</a:t>
            </a:r>
            <a:r>
              <a:rPr lang="en-US" dirty="0">
                <a:latin typeface="Arial"/>
                <a:cs typeface="Arial"/>
              </a:rPr>
              <a:t>, </a:t>
            </a:r>
            <a:r>
              <a:rPr lang="en-US" dirty="0" err="1">
                <a:latin typeface="Arial"/>
                <a:cs typeface="Arial"/>
              </a:rPr>
              <a:t>consectetur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adipiscing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elit</a:t>
            </a:r>
            <a:endParaRPr lang="en-US" dirty="0">
              <a:latin typeface="Arial"/>
              <a:cs typeface="Arial"/>
            </a:endParaRPr>
          </a:p>
          <a:p>
            <a:r>
              <a:rPr lang="en-US" dirty="0" smtClean="0">
                <a:latin typeface="Arial"/>
                <a:cs typeface="Arial"/>
              </a:rPr>
              <a:t>Maecenas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this is an example of highlighted text </a:t>
            </a:r>
            <a:r>
              <a:rPr lang="en-US" dirty="0" err="1" smtClean="0">
                <a:latin typeface="Arial"/>
                <a:cs typeface="Arial"/>
              </a:rPr>
              <a:t>scelerisque</a:t>
            </a:r>
            <a:endParaRPr lang="en-US" dirty="0">
              <a:latin typeface="Arial"/>
              <a:cs typeface="Arial"/>
            </a:endParaRPr>
          </a:p>
          <a:p>
            <a:r>
              <a:rPr lang="en-US" dirty="0" err="1">
                <a:latin typeface="Arial"/>
                <a:cs typeface="Arial"/>
              </a:rPr>
              <a:t>Etiam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viverra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sem</a:t>
            </a:r>
            <a:r>
              <a:rPr lang="en-US" dirty="0">
                <a:latin typeface="Arial"/>
                <a:cs typeface="Arial"/>
              </a:rPr>
              <a:t> a </a:t>
            </a:r>
            <a:r>
              <a:rPr lang="en-US" dirty="0" err="1">
                <a:latin typeface="Arial"/>
                <a:cs typeface="Arial"/>
              </a:rPr>
              <a:t>massa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lacinia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imperdiet</a:t>
            </a:r>
            <a:endParaRPr lang="en-US" dirty="0">
              <a:latin typeface="Arial"/>
              <a:cs typeface="Arial"/>
            </a:endParaRPr>
          </a:p>
          <a:p>
            <a:r>
              <a:rPr lang="en-US" dirty="0" err="1">
                <a:latin typeface="Arial"/>
                <a:cs typeface="Arial"/>
              </a:rPr>
              <a:t>Nulla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dignissim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tellus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edget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elit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vestibulum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bibemdum</a:t>
            </a:r>
            <a:endParaRPr lang="en-US" dirty="0">
              <a:latin typeface="Arial"/>
              <a:cs typeface="Arial"/>
            </a:endParaRPr>
          </a:p>
          <a:p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70724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Heading 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endParaRPr lang="en-US" dirty="0"/>
          </a:p>
          <a:p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 quam vitae </a:t>
            </a:r>
            <a:r>
              <a:rPr lang="en-US" dirty="0" err="1"/>
              <a:t>ipsum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,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elementum</a:t>
            </a:r>
            <a:endParaRPr lang="en-US" dirty="0"/>
          </a:p>
          <a:p>
            <a:r>
              <a:rPr lang="en-US" dirty="0"/>
              <a:t>Maecenas </a:t>
            </a:r>
            <a:r>
              <a:rPr lang="en-US" dirty="0" err="1"/>
              <a:t>aliquent</a:t>
            </a:r>
            <a:r>
              <a:rPr lang="en-US" dirty="0"/>
              <a:t> nisi a </a:t>
            </a:r>
            <a:r>
              <a:rPr lang="en-US" dirty="0" err="1"/>
              <a:t>metus</a:t>
            </a:r>
            <a:r>
              <a:rPr lang="en-US" dirty="0"/>
              <a:t> </a:t>
            </a:r>
            <a:r>
              <a:rPr lang="en-US" dirty="0" err="1"/>
              <a:t>luctus</a:t>
            </a:r>
            <a:r>
              <a:rPr lang="en-US" dirty="0"/>
              <a:t> </a:t>
            </a:r>
            <a:r>
              <a:rPr lang="en-US" dirty="0" err="1"/>
              <a:t>scelerisque</a:t>
            </a:r>
            <a:endParaRPr lang="en-US" dirty="0"/>
          </a:p>
          <a:p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a </a:t>
            </a:r>
            <a:r>
              <a:rPr lang="en-US" dirty="0" err="1"/>
              <a:t>massa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 </a:t>
            </a:r>
            <a:r>
              <a:rPr lang="en-US" dirty="0" err="1"/>
              <a:t>imperdiet</a:t>
            </a:r>
            <a:r>
              <a:rPr lang="en-US" dirty="0"/>
              <a:t>. </a:t>
            </a:r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 quam vitae </a:t>
            </a:r>
            <a:r>
              <a:rPr lang="en-US" dirty="0" err="1"/>
              <a:t>ipsum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,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elementum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648201" y="1765166"/>
            <a:ext cx="4038599" cy="43604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360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Heading Here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Subheading 1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endParaRPr lang="en-US" dirty="0"/>
          </a:p>
          <a:p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 quam vitae </a:t>
            </a:r>
            <a:r>
              <a:rPr lang="en-US" dirty="0" err="1"/>
              <a:t>ipsum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,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elementum</a:t>
            </a:r>
            <a:endParaRPr lang="en-US" dirty="0"/>
          </a:p>
          <a:p>
            <a:r>
              <a:rPr lang="en-US" dirty="0"/>
              <a:t>Maecenas </a:t>
            </a:r>
            <a:r>
              <a:rPr lang="en-US" dirty="0" err="1"/>
              <a:t>aliquent</a:t>
            </a:r>
            <a:r>
              <a:rPr lang="en-US" dirty="0"/>
              <a:t> nisi a </a:t>
            </a:r>
            <a:r>
              <a:rPr lang="en-US" dirty="0" err="1"/>
              <a:t>metus</a:t>
            </a:r>
            <a:r>
              <a:rPr lang="en-US" dirty="0"/>
              <a:t> </a:t>
            </a:r>
            <a:r>
              <a:rPr lang="en-US" dirty="0" err="1"/>
              <a:t>luctus</a:t>
            </a:r>
            <a:r>
              <a:rPr lang="en-US" dirty="0"/>
              <a:t> </a:t>
            </a:r>
            <a:r>
              <a:rPr lang="en-US" dirty="0" err="1"/>
              <a:t>scelerisque</a:t>
            </a:r>
            <a:endParaRPr lang="en-US" dirty="0"/>
          </a:p>
          <a:p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a </a:t>
            </a:r>
            <a:r>
              <a:rPr lang="en-US" dirty="0" err="1"/>
              <a:t>massa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 </a:t>
            </a:r>
            <a:r>
              <a:rPr lang="en-US" dirty="0" err="1"/>
              <a:t>imperdiet</a:t>
            </a:r>
            <a:r>
              <a:rPr lang="en-US" dirty="0"/>
              <a:t>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Subheading 2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endParaRPr lang="en-US" dirty="0"/>
          </a:p>
          <a:p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 quam vitae </a:t>
            </a:r>
            <a:r>
              <a:rPr lang="en-US" dirty="0" err="1"/>
              <a:t>ipsum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,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elementum</a:t>
            </a:r>
            <a:endParaRPr lang="en-US" dirty="0"/>
          </a:p>
          <a:p>
            <a:r>
              <a:rPr lang="en-US" dirty="0"/>
              <a:t>Maecenas </a:t>
            </a:r>
            <a:r>
              <a:rPr lang="en-US" dirty="0" err="1"/>
              <a:t>aliquent</a:t>
            </a:r>
            <a:r>
              <a:rPr lang="en-US" dirty="0"/>
              <a:t> nisi a </a:t>
            </a:r>
            <a:r>
              <a:rPr lang="en-US" dirty="0" err="1"/>
              <a:t>metus</a:t>
            </a:r>
            <a:r>
              <a:rPr lang="en-US" dirty="0"/>
              <a:t> </a:t>
            </a:r>
            <a:r>
              <a:rPr lang="en-US" dirty="0" err="1"/>
              <a:t>luctus</a:t>
            </a:r>
            <a:r>
              <a:rPr lang="en-US" dirty="0"/>
              <a:t> </a:t>
            </a:r>
            <a:r>
              <a:rPr lang="en-US" dirty="0" err="1"/>
              <a:t>scelerisque</a:t>
            </a:r>
            <a:endParaRPr lang="en-US" dirty="0"/>
          </a:p>
          <a:p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a </a:t>
            </a:r>
            <a:r>
              <a:rPr lang="en-US" dirty="0" err="1"/>
              <a:t>massa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 </a:t>
            </a:r>
            <a:r>
              <a:rPr lang="en-US" dirty="0" err="1"/>
              <a:t>imperdiet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68023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te-oakleaf-standard-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B6F2769-7194-4217-93D3-3AF3A4742282}">
  <ds:schemaRefs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sharepoint/v3/field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4214858-785C-42F7-BE66-6D0E79395F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white-oakleaf-standard-template.potx</Template>
  <TotalTime>567</TotalTime>
  <Words>213</Words>
  <Application>Microsoft Office PowerPoint</Application>
  <PresentationFormat>On-screen Show (4:3)</PresentationFormat>
  <Paragraphs>28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white-oakleaf-standard-template</vt:lpstr>
      <vt:lpstr>1_Custom Design</vt:lpstr>
      <vt:lpstr>Custom Design</vt:lpstr>
      <vt:lpstr>PowerPoint Presentation</vt:lpstr>
      <vt:lpstr>Heading Here</vt:lpstr>
      <vt:lpstr>Heading Here</vt:lpstr>
      <vt:lpstr>Heading Here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Meghan Harvey</cp:lastModifiedBy>
  <cp:revision>59</cp:revision>
  <dcterms:created xsi:type="dcterms:W3CDTF">2010-04-12T23:12:02Z</dcterms:created>
  <dcterms:modified xsi:type="dcterms:W3CDTF">2017-04-11T18:47:54Z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0x0101000DE64AEEDD9B7A4D93545ACBE97D4615</vt:lpwstr>
  </property>
</Properties>
</file>