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sldIdLst>
    <p:sldId id="259" r:id="rId7"/>
    <p:sldId id="260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13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277"/>
            <a:ext cx="4038600" cy="339407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277"/>
            <a:ext cx="4038600" cy="3394075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200150"/>
          </a:xfrm>
          <a:prstGeom prst="rect">
            <a:avLst/>
          </a:prstGeom>
          <a:solidFill>
            <a:srgbClr val="100E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427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6813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/>
              <a:t>Heading 1 here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4712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/>
              <a:t>Heading 2 here</a:t>
            </a:r>
            <a:endParaRPr lang="en-US" sz="3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08682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401280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1323874"/>
            <a:ext cx="4038599" cy="32703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-oakleaf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blue-oakleaf-template.potx</Template>
  <TotalTime>560</TotalTime>
  <Words>213</Words>
  <Application>Microsoft Office PowerPoint</Application>
  <PresentationFormat>On-screen Show (16:9)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blue-oakleaf-template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54</cp:revision>
  <dcterms:created xsi:type="dcterms:W3CDTF">2010-04-12T23:12:02Z</dcterms:created>
  <dcterms:modified xsi:type="dcterms:W3CDTF">2017-04-11T18:33:55Z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