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/>
              <a:t>Heading 1 here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/>
              <a:t>Heading 2 here</a:t>
            </a:r>
            <a:endParaRPr lang="en-US" sz="3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1" y="1765166"/>
            <a:ext cx="4038599" cy="43604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blue-oakleaf-standard-template.potx</Template>
  <TotalTime>573</TotalTime>
  <Words>213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blue-oakleaf-standard-template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62</cp:revision>
  <dcterms:created xsi:type="dcterms:W3CDTF">2010-04-12T23:12:02Z</dcterms:created>
  <dcterms:modified xsi:type="dcterms:W3CDTF">2017-04-11T18:36:56Z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